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55" r:id="rId2"/>
    <p:sldId id="265" r:id="rId3"/>
    <p:sldId id="293" r:id="rId4"/>
    <p:sldId id="317" r:id="rId5"/>
    <p:sldId id="318" r:id="rId6"/>
    <p:sldId id="290" r:id="rId7"/>
    <p:sldId id="291" r:id="rId8"/>
    <p:sldId id="313" r:id="rId9"/>
    <p:sldId id="2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Repo Setup Guide" id="{E228100B-4A8E-4558-9415-E0F75A721585}">
          <p14:sldIdLst>
            <p14:sldId id="355"/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3431" autoAdjust="0"/>
  </p:normalViewPr>
  <p:slideViewPr>
    <p:cSldViewPr snapToGrid="0">
      <p:cViewPr varScale="1">
        <p:scale>
          <a:sx n="71" d="100"/>
          <a:sy n="71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9BC25F19-822C-4634-861A-2224B6AA647F}"/>
    <pc:docChg chg="custSel modSld">
      <pc:chgData name="Yoder, Jason" userId="28f4d4d8-da04-4f86-b14d-a21675737bc5" providerId="ADAL" clId="{9BC25F19-822C-4634-861A-2224B6AA647F}" dt="2023-10-23T13:33:03.399" v="17" actId="167"/>
      <pc:docMkLst>
        <pc:docMk/>
      </pc:docMkLst>
      <pc:sldChg chg="addSp delSp modSp mod">
        <pc:chgData name="Yoder, Jason" userId="28f4d4d8-da04-4f86-b14d-a21675737bc5" providerId="ADAL" clId="{9BC25F19-822C-4634-861A-2224B6AA647F}" dt="2023-10-23T13:32:45.639" v="10" actId="1076"/>
        <pc:sldMkLst>
          <pc:docMk/>
          <pc:sldMk cId="2194483557" sldId="290"/>
        </pc:sldMkLst>
        <pc:picChg chg="del mod">
          <ac:chgData name="Yoder, Jason" userId="28f4d4d8-da04-4f86-b14d-a21675737bc5" providerId="ADAL" clId="{9BC25F19-822C-4634-861A-2224B6AA647F}" dt="2023-10-23T13:32:38.910" v="6" actId="478"/>
          <ac:picMkLst>
            <pc:docMk/>
            <pc:sldMk cId="2194483557" sldId="290"/>
            <ac:picMk id="5" creationId="{CB749607-35E6-46B4-9205-E7F05D92F3EE}"/>
          </ac:picMkLst>
        </pc:picChg>
        <pc:picChg chg="add del mod">
          <ac:chgData name="Yoder, Jason" userId="28f4d4d8-da04-4f86-b14d-a21675737bc5" providerId="ADAL" clId="{9BC25F19-822C-4634-861A-2224B6AA647F}" dt="2023-10-23T13:32:42.793" v="9" actId="478"/>
          <ac:picMkLst>
            <pc:docMk/>
            <pc:sldMk cId="2194483557" sldId="290"/>
            <ac:picMk id="6" creationId="{8FAB1A3F-50C8-876D-5580-83AFAFB49485}"/>
          </ac:picMkLst>
        </pc:picChg>
        <pc:picChg chg="add mod">
          <ac:chgData name="Yoder, Jason" userId="28f4d4d8-da04-4f86-b14d-a21675737bc5" providerId="ADAL" clId="{9BC25F19-822C-4634-861A-2224B6AA647F}" dt="2023-10-23T13:32:45.639" v="10" actId="1076"/>
          <ac:picMkLst>
            <pc:docMk/>
            <pc:sldMk cId="2194483557" sldId="290"/>
            <ac:picMk id="9" creationId="{6271A96F-95B9-6C6B-012A-5FAB221FB928}"/>
          </ac:picMkLst>
        </pc:picChg>
      </pc:sldChg>
      <pc:sldChg chg="addSp delSp modSp mod">
        <pc:chgData name="Yoder, Jason" userId="28f4d4d8-da04-4f86-b14d-a21675737bc5" providerId="ADAL" clId="{9BC25F19-822C-4634-861A-2224B6AA647F}" dt="2023-10-23T13:33:03.399" v="17" actId="167"/>
        <pc:sldMkLst>
          <pc:docMk/>
          <pc:sldMk cId="579608861" sldId="313"/>
        </pc:sldMkLst>
        <pc:picChg chg="add mod ord">
          <ac:chgData name="Yoder, Jason" userId="28f4d4d8-da04-4f86-b14d-a21675737bc5" providerId="ADAL" clId="{9BC25F19-822C-4634-861A-2224B6AA647F}" dt="2023-10-23T13:33:03.399" v="17" actId="167"/>
          <ac:picMkLst>
            <pc:docMk/>
            <pc:sldMk cId="579608861" sldId="313"/>
            <ac:picMk id="4" creationId="{B95B6A21-C95C-AE9D-7D83-2A47C8F04A01}"/>
          </ac:picMkLst>
        </pc:picChg>
        <pc:picChg chg="del">
          <ac:chgData name="Yoder, Jason" userId="28f4d4d8-da04-4f86-b14d-a21675737bc5" providerId="ADAL" clId="{9BC25F19-822C-4634-861A-2224B6AA647F}" dt="2023-10-23T13:32:54.785" v="11" actId="478"/>
          <ac:picMkLst>
            <pc:docMk/>
            <pc:sldMk cId="579608861" sldId="313"/>
            <ac:picMk id="14" creationId="{3E5CBCDD-44AE-163E-9C3A-C7D15C2B483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Pair Programming</a:t>
            </a:r>
          </a:p>
          <a:p>
            <a:r>
              <a:rPr lang="en-US" strike="sngStrike" dirty="0"/>
              <a:t>Driver, Navigator, Reviewer Role (Teams of 3)</a:t>
            </a:r>
          </a:p>
          <a:p>
            <a:r>
              <a:rPr lang="en-US" strike="sngStrike" dirty="0"/>
              <a:t>Reviewer Guidelines</a:t>
            </a:r>
          </a:p>
          <a:p>
            <a:r>
              <a:rPr lang="en-US" strike="sngStrike" dirty="0"/>
              <a:t>Milestone Reports</a:t>
            </a:r>
          </a:p>
          <a:p>
            <a:r>
              <a:rPr lang="en-US" strike="sngStrike" dirty="0"/>
              <a:t>Source Control Overview</a:t>
            </a:r>
          </a:p>
          <a:p>
            <a:r>
              <a:rPr lang="en-US" dirty="0"/>
              <a:t>Project Repo Setup Guide</a:t>
            </a:r>
          </a:p>
          <a:p>
            <a:r>
              <a:rPr lang="en-US" dirty="0"/>
              <a:t>TA Meetings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4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F2320-3A62-4F84-1F85-1E2B43241074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2CFE9-B93D-9D5E-F9AC-D3F4213C21B1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572D3-6D9F-58E1-ACAC-B669756B4A43}"/>
              </a:ext>
            </a:extLst>
          </p:cNvPr>
          <p:cNvSpPr txBox="1"/>
          <p:nvPr/>
        </p:nvSpPr>
        <p:spPr>
          <a:xfrm>
            <a:off x="5077609" y="3539266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1A96F-95B9-6C6B-012A-5FAB221F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7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9ABFF-B634-CF83-53AF-DEDE79C40990}"/>
              </a:ext>
            </a:extLst>
          </p:cNvPr>
          <p:cNvSpPr txBox="1"/>
          <p:nvPr/>
        </p:nvSpPr>
        <p:spPr>
          <a:xfrm>
            <a:off x="1871831" y="1796527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B6A21-C95C-AE9D-7D83-2A47C8F0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04" y="464047"/>
            <a:ext cx="6659401" cy="162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B9F5E-4C62-822B-A913-18E293533E50}"/>
              </a:ext>
            </a:extLst>
          </p:cNvPr>
          <p:cNvSpPr txBox="1"/>
          <p:nvPr/>
        </p:nvSpPr>
        <p:spPr>
          <a:xfrm>
            <a:off x="2025348" y="2203554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B9EB6-1766-7F79-C5DE-D3AC21DB7BCC}"/>
              </a:ext>
            </a:extLst>
          </p:cNvPr>
          <p:cNvSpPr txBox="1"/>
          <p:nvPr/>
        </p:nvSpPr>
        <p:spPr>
          <a:xfrm>
            <a:off x="3116211" y="1051512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83811-7F32-4FCC-81ED-0F4E5DBA0540}"/>
              </a:ext>
            </a:extLst>
          </p:cNvPr>
          <p:cNvSpPr txBox="1"/>
          <p:nvPr/>
        </p:nvSpPr>
        <p:spPr>
          <a:xfrm>
            <a:off x="8916049" y="1810123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1C70-95DA-A187-BB3C-81B70AEFA163}"/>
              </a:ext>
            </a:extLst>
          </p:cNvPr>
          <p:cNvSpPr txBox="1"/>
          <p:nvPr/>
        </p:nvSpPr>
        <p:spPr>
          <a:xfrm>
            <a:off x="6096000" y="435728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5500F-3519-7242-CE94-9F3611D534E6}"/>
              </a:ext>
            </a:extLst>
          </p:cNvPr>
          <p:cNvSpPr txBox="1"/>
          <p:nvPr/>
        </p:nvSpPr>
        <p:spPr>
          <a:xfrm>
            <a:off x="796066" y="785308"/>
            <a:ext cx="88036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12297</TotalTime>
  <Words>236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Agenda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389</cp:revision>
  <dcterms:created xsi:type="dcterms:W3CDTF">2013-07-15T20:26:40Z</dcterms:created>
  <dcterms:modified xsi:type="dcterms:W3CDTF">2023-10-23T13:33:05Z</dcterms:modified>
</cp:coreProperties>
</file>